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344F229A-8F44-44E3-A878-261B4DCD3F65}">
          <p14:sldIdLst>
            <p14:sldId id="256"/>
            <p14:sldId id="257"/>
            <p14:sldId id="258"/>
            <p14:sldId id="259"/>
          </p14:sldIdLst>
        </p14:section>
        <p14:section name="Ενότητα χωρίς τίτλο" id="{1C70DB16-97C4-487F-BE59-DB55BB728302}">
          <p14:sldIdLst>
            <p14:sldId id="260"/>
            <p14:sldId id="261"/>
            <p14:sldId id="263"/>
            <p14:sldId id="264"/>
            <p14:sldId id="262"/>
            <p14:sldId id="265"/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0119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779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4075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5251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14168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517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335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8385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1427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2453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970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4D96-8492-48F0-B3B3-104D24266E66}" type="datetimeFigureOut">
              <a:rPr lang="el-GR" smtClean="0"/>
              <a:t>27/8/2013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B1662-2F4B-40EB-A6CB-E7D6C111364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4127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gif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Τσάρλυ 2 -3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9600" b="1" baseline="30000" dirty="0">
                <a:solidFill>
                  <a:srgbClr val="FF0000"/>
                </a:solidFill>
              </a:rPr>
              <a:t>Παγιδευμένος</a:t>
            </a:r>
          </a:p>
          <a:p>
            <a:endParaRPr lang="el-GR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9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828800"/>
            <a:ext cx="2123055" cy="5181600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82" y="1619696"/>
            <a:ext cx="1684818" cy="5361801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062231"/>
            <a:ext cx="1881286" cy="2286000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60648"/>
            <a:ext cx="3243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2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378040"/>
            <a:ext cx="4716016" cy="166870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71357"/>
            <a:ext cx="3150097" cy="5050156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684167"/>
            <a:ext cx="4824536" cy="4824536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140968"/>
            <a:ext cx="7991872" cy="309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5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943" y="2132856"/>
            <a:ext cx="2566191" cy="411405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3086242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8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784629"/>
            <a:ext cx="4716016" cy="1668707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952" y="2238460"/>
            <a:ext cx="2898576" cy="4646924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330625"/>
            <a:ext cx="4554759" cy="4554759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485064"/>
            <a:ext cx="2731934" cy="6321976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523281" y="23399"/>
            <a:ext cx="2192735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 Light" pitchFamily="34" charset="0"/>
              </a:rPr>
              <a:t>ΛΟΓΙΑ</a:t>
            </a:r>
            <a:endParaRPr lang="el-GR" sz="4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alibri Light" pitchFamily="34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2523281" y="980728"/>
            <a:ext cx="2192735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 Light" pitchFamily="34" charset="0"/>
              </a:rPr>
              <a:t>ΕΡΓΑ</a:t>
            </a:r>
            <a:endParaRPr lang="el-GR" sz="4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alibri Light" pitchFamily="34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2523281" y="1912945"/>
            <a:ext cx="2192735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 Light" pitchFamily="34" charset="0"/>
              </a:rPr>
              <a:t>ΛΑΤΡΕΙΑ</a:t>
            </a:r>
            <a:endParaRPr lang="el-GR" sz="4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1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980728"/>
            <a:ext cx="2408093" cy="587727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620688"/>
            <a:ext cx="3565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5" y="1556792"/>
            <a:ext cx="2172062" cy="5301208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6632"/>
            <a:ext cx="3243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41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03106"/>
            <a:ext cx="2664296" cy="444049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66528"/>
            <a:ext cx="3428637" cy="407707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110594"/>
            <a:ext cx="3243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52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-50199"/>
            <a:ext cx="5148064" cy="2423086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769218"/>
            <a:ext cx="5154048" cy="283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9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93212"/>
            <a:ext cx="7391400" cy="525038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717032"/>
            <a:ext cx="4017018" cy="32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80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30958">
            <a:off x="1516250" y="1855605"/>
            <a:ext cx="1934570" cy="565489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10831">
            <a:off x="2989848" y="742024"/>
            <a:ext cx="4891566" cy="450912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432" y="3603991"/>
            <a:ext cx="4017018" cy="3254009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55681">
            <a:off x="6233727" y="-84569"/>
            <a:ext cx="2666457" cy="29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3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339751" y="375664"/>
            <a:ext cx="4496991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 Light" pitchFamily="34" charset="0"/>
              </a:rPr>
              <a:t>ΛΟΓΙΑ</a:t>
            </a:r>
            <a:endParaRPr lang="el-GR" sz="4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alibri Light" pitchFamily="34" charset="0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451990" y="1869504"/>
            <a:ext cx="4496991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 Light" pitchFamily="34" charset="0"/>
              </a:rPr>
              <a:t>ΕΡΓΑ</a:t>
            </a:r>
            <a:endParaRPr lang="el-GR" sz="4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alibri Light" pitchFamily="34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2483768" y="3381672"/>
            <a:ext cx="4496991" cy="769441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l-GR" sz="4400" b="1" dirty="0" smtClean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alibri Light" pitchFamily="34" charset="0"/>
              </a:rPr>
              <a:t>ΛΑΤΡΕΙΑ</a:t>
            </a:r>
            <a:endParaRPr lang="el-GR" sz="44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6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11</Words>
  <Application>Microsoft Office PowerPoint</Application>
  <PresentationFormat>Προβολή στην οθόνη (4:3)</PresentationFormat>
  <Paragraphs>8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Θέμα του Office</vt:lpstr>
      <vt:lpstr>Τσάρλυ 2 -3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Mihas</dc:creator>
  <cp:lastModifiedBy>Mihas</cp:lastModifiedBy>
  <cp:revision>7</cp:revision>
  <dcterms:created xsi:type="dcterms:W3CDTF">2013-08-27T08:56:20Z</dcterms:created>
  <dcterms:modified xsi:type="dcterms:W3CDTF">2013-08-27T17:10:10Z</dcterms:modified>
</cp:coreProperties>
</file>